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handoutMasterIdLst>
    <p:handoutMasterId r:id="rId3"/>
  </p:handoutMasterIdLst>
  <p:sldIdLst>
    <p:sldId id="256" r:id="rId2"/>
  </p:sldIdLst>
  <p:sldSz cx="28803600" cy="36004500"/>
  <p:notesSz cx="6851650" cy="97472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11163" indent="460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22325" indent="920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33488" indent="1381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644650" indent="1841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A66"/>
    <a:srgbClr val="000066"/>
    <a:srgbClr val="F3BE00"/>
    <a:srgbClr val="FFFF66"/>
    <a:srgbClr val="99CCFF"/>
    <a:srgbClr val="ECAE00"/>
    <a:srgbClr val="00CCFF"/>
    <a:srgbClr val="33CCFF"/>
    <a:srgbClr val="BBDDFF"/>
    <a:srgbClr val="B3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563" autoAdjust="0"/>
  </p:normalViewPr>
  <p:slideViewPr>
    <p:cSldViewPr>
      <p:cViewPr>
        <p:scale>
          <a:sx n="33" d="100"/>
          <a:sy n="33" d="100"/>
        </p:scale>
        <p:origin x="-2800" y="-120"/>
      </p:cViewPr>
      <p:guideLst>
        <p:guide orient="horz" pos="-998"/>
        <p:guide pos="11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915567-2FEE-4201-A4D1-50E1FCAA0106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108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 poster Enegep 2017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" y="-58382"/>
            <a:ext cx="28933531" cy="20724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71758"/>
            <a:ext cx="28947416" cy="561662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304800" dist="190500" dir="5400000" algn="t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856" y="432298"/>
            <a:ext cx="4104456" cy="4255522"/>
          </a:xfrm>
          <a:prstGeom prst="rect">
            <a:avLst/>
          </a:prstGeom>
        </p:spPr>
      </p:pic>
      <p:pic>
        <p:nvPicPr>
          <p:cNvPr id="9" name="Imagem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592" y="32259834"/>
            <a:ext cx="6912768" cy="4278667"/>
          </a:xfrm>
          <a:prstGeom prst="rect">
            <a:avLst/>
          </a:prstGeom>
        </p:spPr>
      </p:pic>
      <p:sp>
        <p:nvSpPr>
          <p:cNvPr id="7" name="Retângulo 38"/>
          <p:cNvSpPr/>
          <p:nvPr userDrawn="1"/>
        </p:nvSpPr>
        <p:spPr>
          <a:xfrm>
            <a:off x="3528592" y="2520530"/>
            <a:ext cx="22106656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“A Engenharia de Produção e as novas tecnologias produtivas:</a:t>
            </a:r>
          </a:p>
          <a:p>
            <a:pPr algn="ctr">
              <a:lnSpc>
                <a:spcPct val="150000"/>
              </a:lnSpc>
            </a:pPr>
            <a:r>
              <a:rPr lang="pt-BR" sz="3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 indústria 4.0, manufatura aditiva e outras abordagens avançadas de produção”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Joinville/SC, Brasil</a:t>
            </a:r>
            <a:r>
              <a:rPr lang="pt-BR" sz="2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 -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10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13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de outubro de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2017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/>
              <a:cs typeface="Verdana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128992" y="3024586"/>
            <a:ext cx="15337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38"/>
          <p:cNvSpPr/>
          <p:nvPr userDrawn="1"/>
        </p:nvSpPr>
        <p:spPr>
          <a:xfrm>
            <a:off x="6984976" y="504306"/>
            <a:ext cx="16345816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6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XXXVII </a:t>
            </a:r>
            <a:r>
              <a:rPr lang="pt-BR" sz="6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ENCONTRO </a:t>
            </a:r>
            <a:r>
              <a:rPr lang="pt-BR" sz="6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NACIONAL</a:t>
            </a:r>
          </a:p>
          <a:p>
            <a:pPr algn="ctr">
              <a:lnSpc>
                <a:spcPct val="100000"/>
              </a:lnSpc>
            </a:pPr>
            <a:r>
              <a:rPr lang="pt-BR" sz="6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DE </a:t>
            </a:r>
            <a:r>
              <a:rPr lang="pt-BR" sz="6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ENGENHARIA DE </a:t>
            </a:r>
            <a:r>
              <a:rPr lang="pt-BR" sz="6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PRODUÇÃO</a:t>
            </a:r>
            <a:endParaRPr lang="pt-BR" sz="6600" b="0" i="0" dirty="0" smtClean="0">
              <a:solidFill>
                <a:srgbClr val="000090"/>
              </a:solidFill>
              <a:effectLst/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cs typeface="Arial" charset="0"/>
        </a:defRPr>
      </a:lvl2pPr>
      <a:lvl3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cs typeface="Arial" charset="0"/>
        </a:defRPr>
      </a:lvl3pPr>
      <a:lvl4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cs typeface="Arial" charset="0"/>
        </a:defRPr>
      </a:lvl4pPr>
      <a:lvl5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cs typeface="Arial" charset="0"/>
        </a:defRPr>
      </a:lvl5pPr>
      <a:lvl6pPr marL="411480" algn="ctr" defTabSz="3703320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cs typeface="Arial" charset="0"/>
        </a:defRPr>
      </a:lvl6pPr>
      <a:lvl7pPr marL="822960" algn="ctr" defTabSz="3703320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cs typeface="Arial" charset="0"/>
        </a:defRPr>
      </a:lvl7pPr>
      <a:lvl8pPr marL="1234440" algn="ctr" defTabSz="3703320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cs typeface="Arial" charset="0"/>
        </a:defRPr>
      </a:lvl8pPr>
      <a:lvl9pPr marL="1645920" algn="ctr" defTabSz="3703320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387475" indent="-1387475" algn="l" defTabSz="3702050" rtl="0" eaLnBrk="0" fontAlgn="base" hangingPunct="0">
        <a:spcBef>
          <a:spcPct val="20000"/>
        </a:spcBef>
        <a:spcAft>
          <a:spcPct val="0"/>
        </a:spcAft>
        <a:buChar char="•"/>
        <a:defRPr sz="13100">
          <a:solidFill>
            <a:schemeClr val="tx1"/>
          </a:solidFill>
          <a:latin typeface="+mn-lt"/>
          <a:ea typeface="+mn-ea"/>
          <a:cs typeface="+mn-cs"/>
        </a:defRPr>
      </a:lvl1pPr>
      <a:lvl2pPr marL="3008313" indent="-1157288" algn="l" defTabSz="3702050" rtl="0" eaLnBrk="0" fontAlgn="base" hangingPunct="0">
        <a:spcBef>
          <a:spcPct val="20000"/>
        </a:spcBef>
        <a:spcAft>
          <a:spcPct val="0"/>
        </a:spcAft>
        <a:buChar char="–"/>
        <a:defRPr sz="11300">
          <a:solidFill>
            <a:schemeClr val="tx1"/>
          </a:solidFill>
          <a:latin typeface="+mn-lt"/>
          <a:cs typeface="+mn-cs"/>
        </a:defRPr>
      </a:lvl2pPr>
      <a:lvl3pPr marL="4629150" indent="-925513" algn="l" defTabSz="3702050" rtl="0" eaLnBrk="0" fontAlgn="base" hangingPunct="0">
        <a:spcBef>
          <a:spcPct val="20000"/>
        </a:spcBef>
        <a:spcAft>
          <a:spcPct val="0"/>
        </a:spcAft>
        <a:buChar char="•"/>
        <a:defRPr sz="9700">
          <a:solidFill>
            <a:schemeClr val="tx1"/>
          </a:solidFill>
          <a:latin typeface="+mn-lt"/>
          <a:cs typeface="+mn-cs"/>
        </a:defRPr>
      </a:lvl3pPr>
      <a:lvl4pPr marL="6478588" indent="-923925" algn="l" defTabSz="3702050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  <a:cs typeface="+mn-cs"/>
        </a:defRPr>
      </a:lvl4pPr>
      <a:lvl5pPr marL="8329613" indent="-925513" algn="l" defTabSz="3702050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  <a:cs typeface="+mn-cs"/>
        </a:defRPr>
      </a:lvl5pPr>
      <a:lvl6pPr marL="8742522" indent="-925830" algn="l" defTabSz="370332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  <a:cs typeface="+mn-cs"/>
        </a:defRPr>
      </a:lvl6pPr>
      <a:lvl7pPr marL="9154002" indent="-925830" algn="l" defTabSz="370332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  <a:cs typeface="+mn-cs"/>
        </a:defRPr>
      </a:lvl7pPr>
      <a:lvl8pPr marL="9565482" indent="-925830" algn="l" defTabSz="370332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  <a:cs typeface="+mn-cs"/>
        </a:defRPr>
      </a:lvl8pPr>
      <a:lvl9pPr marL="9976962" indent="-925830" algn="l" defTabSz="370332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842"/>
          <p:cNvSpPr txBox="1">
            <a:spLocks noChangeArrowheads="1"/>
          </p:cNvSpPr>
          <p:nvPr/>
        </p:nvSpPr>
        <p:spPr bwMode="auto">
          <a:xfrm>
            <a:off x="821574" y="16518912"/>
            <a:ext cx="8640763" cy="57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id.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egestas</a:t>
            </a:r>
            <a:r>
              <a:rPr lang="pt-BR" sz="2800" dirty="0" smtClean="0"/>
              <a:t> </a:t>
            </a:r>
            <a:r>
              <a:rPr lang="pt-BR" sz="2800" dirty="0" err="1" smtClean="0"/>
              <a:t>nulla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dui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. </a:t>
            </a:r>
            <a:r>
              <a:rPr lang="pt-BR" sz="2800" dirty="0" err="1" smtClean="0"/>
              <a:t>Cum</a:t>
            </a:r>
            <a:r>
              <a:rPr lang="pt-BR" sz="2800" dirty="0" smtClean="0"/>
              <a:t> </a:t>
            </a:r>
            <a:r>
              <a:rPr lang="pt-BR" sz="2800" dirty="0" err="1" smtClean="0"/>
              <a:t>sociis</a:t>
            </a:r>
            <a:r>
              <a:rPr lang="pt-BR" sz="2800" dirty="0" smtClean="0"/>
              <a:t> </a:t>
            </a:r>
            <a:r>
              <a:rPr lang="pt-BR" sz="2800" dirty="0" err="1" smtClean="0"/>
              <a:t>natoque</a:t>
            </a:r>
            <a:r>
              <a:rPr lang="pt-BR" sz="2800" dirty="0" smtClean="0"/>
              <a:t> </a:t>
            </a:r>
            <a:r>
              <a:rPr lang="pt-BR" sz="2800" dirty="0" err="1" smtClean="0"/>
              <a:t>penatibus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magnis</a:t>
            </a:r>
            <a:r>
              <a:rPr lang="pt-BR" sz="2800" dirty="0" smtClean="0"/>
              <a:t> </a:t>
            </a:r>
            <a:r>
              <a:rPr lang="pt-BR" sz="2800" dirty="0" err="1" smtClean="0"/>
              <a:t>dis</a:t>
            </a:r>
            <a:r>
              <a:rPr lang="pt-BR" sz="2800" dirty="0" smtClean="0"/>
              <a:t> </a:t>
            </a:r>
            <a:r>
              <a:rPr lang="pt-BR" sz="2800" dirty="0" err="1" smtClean="0"/>
              <a:t>parturient</a:t>
            </a:r>
            <a:r>
              <a:rPr lang="pt-BR" sz="2800" dirty="0" smtClean="0"/>
              <a:t> montes, </a:t>
            </a:r>
            <a:r>
              <a:rPr lang="pt-BR" sz="2800" dirty="0" err="1" smtClean="0"/>
              <a:t>nascetur</a:t>
            </a:r>
            <a:r>
              <a:rPr lang="pt-BR" sz="2800" dirty="0" smtClean="0"/>
              <a:t> </a:t>
            </a:r>
            <a:r>
              <a:rPr lang="pt-BR" sz="2800" dirty="0" err="1" smtClean="0"/>
              <a:t>ridiculus</a:t>
            </a:r>
            <a:r>
              <a:rPr lang="pt-BR" sz="2800" dirty="0" smtClean="0"/>
              <a:t> mus.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4098" name="Text Box 22"/>
          <p:cNvSpPr txBox="1">
            <a:spLocks noChangeArrowheads="1"/>
          </p:cNvSpPr>
          <p:nvPr/>
        </p:nvSpPr>
        <p:spPr bwMode="auto">
          <a:xfrm>
            <a:off x="821955" y="10191462"/>
            <a:ext cx="8640000" cy="566810"/>
          </a:xfrm>
          <a:prstGeom prst="rect">
            <a:avLst/>
          </a:prstGeom>
          <a:gradFill flip="none" rotWithShape="1">
            <a:gsLst>
              <a:gs pos="27000">
                <a:srgbClr val="1A2A66"/>
              </a:gs>
              <a:gs pos="100000">
                <a:srgbClr val="FFFFFF">
                  <a:alpha val="0"/>
                </a:srgbClr>
              </a:gs>
              <a:gs pos="0">
                <a:srgbClr val="FFFFFF">
                  <a:alpha val="0"/>
                </a:srgbClr>
              </a:gs>
              <a:gs pos="69000">
                <a:srgbClr val="1A2A66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73651" tIns="36824" rIns="73651" bIns="36824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Resumo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099" name="Text Box 29"/>
          <p:cNvSpPr txBox="1">
            <a:spLocks noChangeArrowheads="1"/>
          </p:cNvSpPr>
          <p:nvPr/>
        </p:nvSpPr>
        <p:spPr bwMode="auto">
          <a:xfrm>
            <a:off x="821955" y="22933145"/>
            <a:ext cx="8640000" cy="566810"/>
          </a:xfrm>
          <a:prstGeom prst="rect">
            <a:avLst/>
          </a:prstGeom>
          <a:gradFill flip="none" rotWithShape="1">
            <a:gsLst>
              <a:gs pos="27000">
                <a:srgbClr val="1A2A66"/>
              </a:gs>
              <a:gs pos="100000">
                <a:srgbClr val="FFFFFF">
                  <a:alpha val="0"/>
                </a:srgbClr>
              </a:gs>
              <a:gs pos="0">
                <a:srgbClr val="FFFFFF">
                  <a:alpha val="0"/>
                </a:srgbClr>
              </a:gs>
              <a:gs pos="69000">
                <a:srgbClr val="1A2A66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73651" tIns="36824" rIns="73651" bIns="36824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Metodologia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100" name="Text Box 539"/>
          <p:cNvSpPr txBox="1">
            <a:spLocks noChangeArrowheads="1"/>
          </p:cNvSpPr>
          <p:nvPr/>
        </p:nvSpPr>
        <p:spPr bwMode="auto">
          <a:xfrm>
            <a:off x="19514368" y="25673182"/>
            <a:ext cx="8640000" cy="566810"/>
          </a:xfrm>
          <a:prstGeom prst="rect">
            <a:avLst/>
          </a:prstGeom>
          <a:gradFill flip="none" rotWithShape="1">
            <a:gsLst>
              <a:gs pos="27000">
                <a:srgbClr val="1A2A66"/>
              </a:gs>
              <a:gs pos="100000">
                <a:srgbClr val="FFFFFF">
                  <a:alpha val="0"/>
                </a:srgbClr>
              </a:gs>
              <a:gs pos="0">
                <a:srgbClr val="FFFFFF">
                  <a:alpha val="0"/>
                </a:srgbClr>
              </a:gs>
              <a:gs pos="69000">
                <a:srgbClr val="1A2A66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73651" tIns="36824" rIns="73651" bIns="36824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Referências</a:t>
            </a:r>
            <a:r>
              <a:rPr lang="en-US" altLang="pt-BR" sz="3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Bibliográficas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101" name="Text Box 841"/>
          <p:cNvSpPr txBox="1">
            <a:spLocks noChangeArrowheads="1"/>
          </p:cNvSpPr>
          <p:nvPr/>
        </p:nvSpPr>
        <p:spPr bwMode="auto">
          <a:xfrm>
            <a:off x="821955" y="15808086"/>
            <a:ext cx="8640000" cy="566810"/>
          </a:xfrm>
          <a:prstGeom prst="rect">
            <a:avLst/>
          </a:prstGeom>
          <a:gradFill flip="none" rotWithShape="1">
            <a:gsLst>
              <a:gs pos="27000">
                <a:srgbClr val="1A2A66"/>
              </a:gs>
              <a:gs pos="100000">
                <a:srgbClr val="FFFFFF">
                  <a:alpha val="0"/>
                </a:srgbClr>
              </a:gs>
              <a:gs pos="0">
                <a:srgbClr val="FFFFFF">
                  <a:alpha val="0"/>
                </a:srgbClr>
              </a:gs>
              <a:gs pos="69000">
                <a:srgbClr val="1A2A66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73651" tIns="36824" rIns="73651" bIns="36824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Objetivo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103" name="Rectangle 585"/>
          <p:cNvSpPr>
            <a:spLocks noChangeArrowheads="1"/>
          </p:cNvSpPr>
          <p:nvPr/>
        </p:nvSpPr>
        <p:spPr bwMode="auto">
          <a:xfrm>
            <a:off x="3672608" y="7057034"/>
            <a:ext cx="21636037" cy="24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651" tIns="36824" rIns="73651" bIns="36824">
            <a:spAutoFit/>
          </a:bodyPr>
          <a:lstStyle/>
          <a:p>
            <a:pPr algn="ctr" defTabSz="817563" eaLnBrk="1" hangingPunct="1">
              <a:lnSpc>
                <a:spcPct val="150000"/>
              </a:lnSpc>
            </a:pPr>
            <a:r>
              <a:rPr lang="it-IT" altLang="pt-BR" sz="4000" dirty="0" err="1" smtClean="0">
                <a:latin typeface="Verdana"/>
                <a:cs typeface="Verdana"/>
              </a:rPr>
              <a:t>Área</a:t>
            </a:r>
            <a:r>
              <a:rPr lang="it-IT" altLang="pt-BR" sz="4000" dirty="0" smtClean="0">
                <a:latin typeface="Verdana"/>
                <a:cs typeface="Verdana"/>
              </a:rPr>
              <a:t> </a:t>
            </a:r>
            <a:r>
              <a:rPr lang="it-IT" altLang="pt-BR" sz="4000" dirty="0">
                <a:latin typeface="Verdana"/>
                <a:cs typeface="Verdana"/>
              </a:rPr>
              <a:t>do </a:t>
            </a:r>
            <a:r>
              <a:rPr lang="it-IT" altLang="pt-BR" sz="4000" dirty="0" err="1" smtClean="0">
                <a:latin typeface="Verdana"/>
                <a:cs typeface="Verdana"/>
              </a:rPr>
              <a:t>trabalho</a:t>
            </a:r>
            <a:r>
              <a:rPr lang="it-IT" altLang="pt-BR" sz="4000" dirty="0" smtClean="0">
                <a:latin typeface="Verdana"/>
                <a:cs typeface="Verdana"/>
              </a:rPr>
              <a:t> </a:t>
            </a:r>
          </a:p>
          <a:p>
            <a:pPr algn="ctr" defTabSz="817563" eaLnBrk="1" hangingPunct="1">
              <a:lnSpc>
                <a:spcPct val="150000"/>
              </a:lnSpc>
            </a:pPr>
            <a:r>
              <a:rPr lang="it-IT" altLang="pt-BR" sz="3200" dirty="0" smtClean="0">
                <a:latin typeface="Verdana"/>
                <a:cs typeface="Verdana"/>
              </a:rPr>
              <a:t>Autor </a:t>
            </a:r>
            <a:r>
              <a:rPr lang="it-IT" altLang="pt-BR" sz="3200" dirty="0">
                <a:latin typeface="Verdana"/>
                <a:cs typeface="Verdana"/>
              </a:rPr>
              <a:t>1 (e-mail); Autor 2 (e-mail); Autor 3 (e-mail); Autor 4 (e-mail); Autor 5 (e-mail</a:t>
            </a:r>
            <a:r>
              <a:rPr lang="it-IT" altLang="pt-BR" sz="3200" dirty="0" smtClean="0">
                <a:latin typeface="Verdana"/>
                <a:cs typeface="Verdana"/>
              </a:rPr>
              <a:t>)</a:t>
            </a:r>
          </a:p>
          <a:p>
            <a:pPr algn="ctr" defTabSz="817563" eaLnBrk="1" hangingPunct="1">
              <a:lnSpc>
                <a:spcPct val="150000"/>
              </a:lnSpc>
            </a:pPr>
            <a:r>
              <a:rPr lang="it-IT" altLang="pt-BR" sz="3200" dirty="0" smtClean="0">
                <a:latin typeface="Verdana"/>
                <a:cs typeface="Verdana"/>
              </a:rPr>
              <a:t> INSTITUIÇÃO</a:t>
            </a:r>
            <a:endParaRPr lang="it-IT" altLang="pt-BR" sz="3200" dirty="0">
              <a:latin typeface="Verdana"/>
              <a:cs typeface="Verdana"/>
            </a:endParaRPr>
          </a:p>
        </p:txBody>
      </p:sp>
      <p:sp>
        <p:nvSpPr>
          <p:cNvPr id="4104" name="Text Box 930"/>
          <p:cNvSpPr txBox="1">
            <a:spLocks noChangeArrowheads="1"/>
          </p:cNvSpPr>
          <p:nvPr/>
        </p:nvSpPr>
        <p:spPr bwMode="auto">
          <a:xfrm>
            <a:off x="19801325" y="25603978"/>
            <a:ext cx="8066087" cy="7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defTabSz="815975" eaLnBrk="1" hangingPunct="1">
              <a:spcBef>
                <a:spcPct val="50000"/>
              </a:spcBef>
            </a:pPr>
            <a:endParaRPr lang="en-US" altLang="pt-BR" sz="4100">
              <a:latin typeface="Trebuchet MS" pitchFamily="34" charset="0"/>
            </a:endParaRPr>
          </a:p>
        </p:txBody>
      </p:sp>
      <p:sp>
        <p:nvSpPr>
          <p:cNvPr id="4111" name="Text Box 1023"/>
          <p:cNvSpPr txBox="1">
            <a:spLocks noChangeArrowheads="1"/>
          </p:cNvSpPr>
          <p:nvPr/>
        </p:nvSpPr>
        <p:spPr bwMode="auto">
          <a:xfrm>
            <a:off x="19514368" y="26681294"/>
            <a:ext cx="8640000" cy="61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pt-BR" sz="2500" b="1" dirty="0">
                <a:latin typeface="Trebuchet MS" pitchFamily="34" charset="0"/>
              </a:rPr>
              <a:t>MISLEVY, D. J., BOCK, R. D. </a:t>
            </a:r>
            <a:r>
              <a:rPr lang="en-US" altLang="pt-BR" sz="2500" b="1" i="1" dirty="0">
                <a:latin typeface="Trebuchet MS" pitchFamily="34" charset="0"/>
              </a:rPr>
              <a:t>BILOG: </a:t>
            </a:r>
            <a:r>
              <a:rPr lang="en-US" altLang="pt-BR" sz="2500" i="1" dirty="0">
                <a:latin typeface="Trebuchet MS" pitchFamily="34" charset="0"/>
              </a:rPr>
              <a:t>Item analysis and test scoring with binary logistic models</a:t>
            </a:r>
            <a:r>
              <a:rPr lang="en-US" altLang="pt-BR" sz="2500" dirty="0">
                <a:latin typeface="Trebuchet MS" pitchFamily="34" charset="0"/>
              </a:rPr>
              <a:t> [Computer program]. Chicago: Scientific Software, 1990.</a:t>
            </a:r>
          </a:p>
          <a:p>
            <a:pPr algn="just" defTabSz="815975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pt-BR" sz="2500" b="1" dirty="0">
                <a:latin typeface="Trebuchet MS" pitchFamily="34" charset="0"/>
              </a:rPr>
              <a:t>EMBRETSON, S.; REISE, S. P.</a:t>
            </a:r>
            <a:r>
              <a:rPr lang="en-US" altLang="pt-BR" sz="2500" dirty="0">
                <a:latin typeface="Trebuchet MS" pitchFamily="34" charset="0"/>
              </a:rPr>
              <a:t> </a:t>
            </a:r>
            <a:r>
              <a:rPr lang="en-US" altLang="pt-BR" sz="2500" i="1" dirty="0">
                <a:latin typeface="Trebuchet MS" pitchFamily="34" charset="0"/>
              </a:rPr>
              <a:t>Item Response Theory for Psychologists</a:t>
            </a:r>
            <a:r>
              <a:rPr lang="en-US" altLang="pt-BR" sz="2500" dirty="0">
                <a:latin typeface="Trebuchet MS" pitchFamily="34" charset="0"/>
              </a:rPr>
              <a:t>. </a:t>
            </a:r>
            <a:r>
              <a:rPr lang="pt-BR" altLang="pt-BR" sz="2500" dirty="0" err="1">
                <a:latin typeface="Trebuchet MS" pitchFamily="34" charset="0"/>
              </a:rPr>
              <a:t>New</a:t>
            </a:r>
            <a:r>
              <a:rPr lang="pt-BR" altLang="pt-BR" sz="2500" dirty="0">
                <a:latin typeface="Trebuchet MS" pitchFamily="34" charset="0"/>
              </a:rPr>
              <a:t> Jersey: Lawrence </a:t>
            </a:r>
            <a:r>
              <a:rPr lang="pt-BR" altLang="pt-BR" sz="2500" dirty="0" err="1">
                <a:latin typeface="Trebuchet MS" pitchFamily="34" charset="0"/>
              </a:rPr>
              <a:t>Erlbaum</a:t>
            </a:r>
            <a:r>
              <a:rPr lang="pt-BR" altLang="pt-BR" sz="2500" dirty="0">
                <a:latin typeface="Trebuchet MS" pitchFamily="34" charset="0"/>
              </a:rPr>
              <a:t> </a:t>
            </a:r>
            <a:r>
              <a:rPr lang="pt-BR" altLang="pt-BR" sz="2500" dirty="0" err="1">
                <a:latin typeface="Trebuchet MS" pitchFamily="34" charset="0"/>
              </a:rPr>
              <a:t>Associates</a:t>
            </a:r>
            <a:r>
              <a:rPr lang="pt-BR" altLang="pt-BR" sz="2500" dirty="0">
                <a:latin typeface="Trebuchet MS" pitchFamily="34" charset="0"/>
              </a:rPr>
              <a:t>, Inc. </a:t>
            </a:r>
            <a:r>
              <a:rPr lang="pt-BR" altLang="pt-BR" sz="2500" dirty="0" err="1">
                <a:latin typeface="Trebuchet MS" pitchFamily="34" charset="0"/>
              </a:rPr>
              <a:t>Publishers</a:t>
            </a:r>
            <a:r>
              <a:rPr lang="pt-BR" altLang="pt-BR" sz="2500" dirty="0">
                <a:latin typeface="Trebuchet MS" pitchFamily="34" charset="0"/>
              </a:rPr>
              <a:t>, 2000.</a:t>
            </a:r>
          </a:p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500" b="1" dirty="0">
                <a:latin typeface="Trebuchet MS" pitchFamily="34" charset="0"/>
              </a:rPr>
              <a:t>PASQUALI, L.</a:t>
            </a:r>
            <a:r>
              <a:rPr lang="pt-BR" altLang="pt-BR" sz="2500" dirty="0">
                <a:latin typeface="Trebuchet MS" pitchFamily="34" charset="0"/>
              </a:rPr>
              <a:t> </a:t>
            </a:r>
            <a:r>
              <a:rPr lang="pt-BR" altLang="pt-BR" sz="2500" i="1" dirty="0" err="1">
                <a:latin typeface="Trebuchet MS" pitchFamily="34" charset="0"/>
              </a:rPr>
              <a:t>Psicometria</a:t>
            </a:r>
            <a:r>
              <a:rPr lang="pt-BR" altLang="pt-BR" sz="2500" i="1" dirty="0">
                <a:latin typeface="Trebuchet MS" pitchFamily="34" charset="0"/>
              </a:rPr>
              <a:t>: teoria dos testes na psicologia e na </a:t>
            </a:r>
            <a:r>
              <a:rPr lang="pt-BR" altLang="pt-BR" sz="2500" i="1" dirty="0" err="1">
                <a:latin typeface="Trebuchet MS" pitchFamily="34" charset="0"/>
              </a:rPr>
              <a:t>educacao</a:t>
            </a:r>
            <a:r>
              <a:rPr lang="pt-BR" altLang="pt-BR" sz="2500" dirty="0">
                <a:latin typeface="Trebuchet MS" pitchFamily="34" charset="0"/>
              </a:rPr>
              <a:t>. </a:t>
            </a:r>
            <a:r>
              <a:rPr lang="pt-BR" altLang="pt-BR" sz="2500" dirty="0" err="1">
                <a:latin typeface="Trebuchet MS" pitchFamily="34" charset="0"/>
              </a:rPr>
              <a:t>Petropolis</a:t>
            </a:r>
            <a:r>
              <a:rPr lang="pt-BR" altLang="pt-BR" sz="2500" dirty="0">
                <a:latin typeface="Trebuchet MS" pitchFamily="34" charset="0"/>
              </a:rPr>
              <a:t>, RJ: Vozes, 2003.</a:t>
            </a:r>
          </a:p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pt-BR" sz="2500" b="1" dirty="0">
                <a:latin typeface="Trebuchet MS" pitchFamily="34" charset="0"/>
              </a:rPr>
              <a:t>REISE, S.P. AINSWORTH, A.T. HAVILAND, M.G</a:t>
            </a:r>
            <a:r>
              <a:rPr lang="en-US" altLang="pt-BR" sz="2500" dirty="0">
                <a:latin typeface="Trebuchet MS" pitchFamily="34" charset="0"/>
              </a:rPr>
              <a:t>. </a:t>
            </a:r>
            <a:r>
              <a:rPr lang="en-US" altLang="pt-BR" sz="2500" i="1" dirty="0">
                <a:latin typeface="Trebuchet MS" pitchFamily="34" charset="0"/>
              </a:rPr>
              <a:t>Item Response Theory Fundamentals, Applications, and Promise in Psychological Research</a:t>
            </a:r>
            <a:r>
              <a:rPr lang="en-US" altLang="pt-BR" sz="2500" dirty="0">
                <a:latin typeface="Trebuchet MS" pitchFamily="34" charset="0"/>
              </a:rPr>
              <a:t>, Current Directions in Psychological Science, Vol. 14 n. 2, p 95 – 101, 2005.</a:t>
            </a:r>
          </a:p>
        </p:txBody>
      </p:sp>
      <p:sp>
        <p:nvSpPr>
          <p:cNvPr id="4112" name="Rectangle 71"/>
          <p:cNvSpPr>
            <a:spLocks noChangeArrowheads="1"/>
          </p:cNvSpPr>
          <p:nvPr/>
        </p:nvSpPr>
        <p:spPr bwMode="auto">
          <a:xfrm>
            <a:off x="0" y="-179388"/>
            <a:ext cx="165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856" tIns="40928" rIns="81856" bIns="40928" anchor="ctr">
            <a:spAutoFit/>
          </a:bodyPr>
          <a:lstStyle/>
          <a:p>
            <a:pPr defTabSz="817563" eaLnBrk="1" hangingPunct="1"/>
            <a:endParaRPr lang="en-US" altLang="pt-BR">
              <a:latin typeface="Trebuchet MS" pitchFamily="34" charset="0"/>
            </a:endParaRPr>
          </a:p>
        </p:txBody>
      </p:sp>
      <p:sp>
        <p:nvSpPr>
          <p:cNvPr id="4113" name="Rectangle 73"/>
          <p:cNvSpPr>
            <a:spLocks noChangeArrowheads="1"/>
          </p:cNvSpPr>
          <p:nvPr/>
        </p:nvSpPr>
        <p:spPr bwMode="auto">
          <a:xfrm>
            <a:off x="0" y="-179388"/>
            <a:ext cx="165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856" tIns="40928" rIns="81856" bIns="40928" anchor="ctr">
            <a:spAutoFit/>
          </a:bodyPr>
          <a:lstStyle/>
          <a:p>
            <a:pPr defTabSz="817563" eaLnBrk="1" hangingPunct="1"/>
            <a:endParaRPr lang="en-US" altLang="pt-BR">
              <a:latin typeface="Trebuchet MS" pitchFamily="34" charset="0"/>
            </a:endParaRPr>
          </a:p>
        </p:txBody>
      </p:sp>
      <p:sp>
        <p:nvSpPr>
          <p:cNvPr id="4114" name="Rectangle 75"/>
          <p:cNvSpPr>
            <a:spLocks noChangeArrowheads="1"/>
          </p:cNvSpPr>
          <p:nvPr/>
        </p:nvSpPr>
        <p:spPr bwMode="auto">
          <a:xfrm>
            <a:off x="0" y="-179388"/>
            <a:ext cx="165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856" tIns="40928" rIns="81856" bIns="40928" anchor="ctr">
            <a:spAutoFit/>
          </a:bodyPr>
          <a:lstStyle/>
          <a:p>
            <a:pPr defTabSz="817563" eaLnBrk="1" hangingPunct="1"/>
            <a:endParaRPr lang="en-US" altLang="pt-BR">
              <a:latin typeface="Trebuchet MS" pitchFamily="34" charset="0"/>
            </a:endParaRPr>
          </a:p>
        </p:txBody>
      </p:sp>
      <p:sp>
        <p:nvSpPr>
          <p:cNvPr id="4115" name="Rectangle 77"/>
          <p:cNvSpPr>
            <a:spLocks noChangeArrowheads="1"/>
          </p:cNvSpPr>
          <p:nvPr/>
        </p:nvSpPr>
        <p:spPr bwMode="auto">
          <a:xfrm>
            <a:off x="0" y="-179388"/>
            <a:ext cx="165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856" tIns="40928" rIns="81856" bIns="40928" anchor="ctr">
            <a:spAutoFit/>
          </a:bodyPr>
          <a:lstStyle/>
          <a:p>
            <a:pPr defTabSz="817563" eaLnBrk="1" hangingPunct="1"/>
            <a:endParaRPr lang="en-US" altLang="pt-BR">
              <a:latin typeface="Trebuchet MS" pitchFamily="34" charset="0"/>
            </a:endParaRPr>
          </a:p>
        </p:txBody>
      </p:sp>
      <p:sp>
        <p:nvSpPr>
          <p:cNvPr id="4116" name="Rectangle 79"/>
          <p:cNvSpPr>
            <a:spLocks noChangeArrowheads="1"/>
          </p:cNvSpPr>
          <p:nvPr/>
        </p:nvSpPr>
        <p:spPr bwMode="auto">
          <a:xfrm>
            <a:off x="0" y="-179388"/>
            <a:ext cx="1651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856" tIns="40928" rIns="81856" bIns="40928" anchor="ctr">
            <a:spAutoFit/>
          </a:bodyPr>
          <a:lstStyle/>
          <a:p>
            <a:pPr defTabSz="817563" eaLnBrk="1" hangingPunct="1"/>
            <a:endParaRPr lang="en-US" altLang="pt-BR">
              <a:latin typeface="Trebuchet MS" pitchFamily="34" charset="0"/>
            </a:endParaRPr>
          </a:p>
        </p:txBody>
      </p:sp>
      <p:sp>
        <p:nvSpPr>
          <p:cNvPr id="4119" name="Text Box 29"/>
          <p:cNvSpPr txBox="1">
            <a:spLocks noChangeArrowheads="1"/>
          </p:cNvSpPr>
          <p:nvPr/>
        </p:nvSpPr>
        <p:spPr bwMode="auto">
          <a:xfrm>
            <a:off x="821955" y="29561614"/>
            <a:ext cx="8640000" cy="566810"/>
          </a:xfrm>
          <a:prstGeom prst="rect">
            <a:avLst/>
          </a:prstGeom>
          <a:gradFill flip="none" rotWithShape="1">
            <a:gsLst>
              <a:gs pos="27000">
                <a:srgbClr val="1A2A66"/>
              </a:gs>
              <a:gs pos="100000">
                <a:srgbClr val="FFFFFF">
                  <a:alpha val="0"/>
                </a:srgbClr>
              </a:gs>
              <a:gs pos="0">
                <a:srgbClr val="FFFFFF">
                  <a:alpha val="0"/>
                </a:srgbClr>
              </a:gs>
              <a:gs pos="69000">
                <a:srgbClr val="1A2A66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73651" tIns="36824" rIns="73651" bIns="36824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pt-BR" altLang="pt-BR" sz="3200" dirty="0" smtClean="0">
                <a:solidFill>
                  <a:schemeClr val="bg1"/>
                </a:solidFill>
                <a:latin typeface="Verdana"/>
                <a:cs typeface="Verdana"/>
              </a:rPr>
              <a:t>Referencial Teórico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121" name="Picture 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158" y="14583950"/>
            <a:ext cx="9472612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3" name="Text Box 539"/>
          <p:cNvSpPr txBox="1">
            <a:spLocks noChangeArrowheads="1"/>
          </p:cNvSpPr>
          <p:nvPr/>
        </p:nvSpPr>
        <p:spPr bwMode="auto">
          <a:xfrm>
            <a:off x="10163073" y="26897318"/>
            <a:ext cx="8640000" cy="566810"/>
          </a:xfrm>
          <a:prstGeom prst="rect">
            <a:avLst/>
          </a:prstGeom>
          <a:gradFill flip="none" rotWithShape="1">
            <a:gsLst>
              <a:gs pos="27000">
                <a:srgbClr val="1A2A66"/>
              </a:gs>
              <a:gs pos="100000">
                <a:srgbClr val="FFFFFF">
                  <a:alpha val="0"/>
                </a:srgbClr>
              </a:gs>
              <a:gs pos="0">
                <a:srgbClr val="FFFFFF">
                  <a:alpha val="0"/>
                </a:srgbClr>
              </a:gs>
              <a:gs pos="69000">
                <a:srgbClr val="1A2A66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73651" tIns="36824" rIns="73651" bIns="36824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Aplicação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125" name="Text Box 536"/>
          <p:cNvSpPr txBox="1">
            <a:spLocks noChangeArrowheads="1"/>
          </p:cNvSpPr>
          <p:nvPr/>
        </p:nvSpPr>
        <p:spPr bwMode="auto">
          <a:xfrm>
            <a:off x="19514368" y="10119454"/>
            <a:ext cx="8640000" cy="566810"/>
          </a:xfrm>
          <a:prstGeom prst="rect">
            <a:avLst/>
          </a:prstGeom>
          <a:gradFill flip="none" rotWithShape="1">
            <a:gsLst>
              <a:gs pos="27000">
                <a:srgbClr val="1A2A66"/>
              </a:gs>
              <a:gs pos="100000">
                <a:srgbClr val="FFFFFF">
                  <a:alpha val="0"/>
                </a:srgbClr>
              </a:gs>
              <a:gs pos="0">
                <a:srgbClr val="FFFFFF">
                  <a:alpha val="0"/>
                </a:srgbClr>
              </a:gs>
              <a:gs pos="69000">
                <a:srgbClr val="1A2A66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73651" tIns="36824" rIns="73651" bIns="36824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Resultados</a:t>
            </a:r>
            <a:r>
              <a:rPr lang="en-US" altLang="pt-BR" sz="3200" dirty="0" smtClean="0">
                <a:solidFill>
                  <a:schemeClr val="bg1"/>
                </a:solidFill>
                <a:latin typeface="Verdana"/>
                <a:cs typeface="Verdana"/>
              </a:rPr>
              <a:t> e </a:t>
            </a: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Análises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127" name="Text Box 536"/>
          <p:cNvSpPr txBox="1">
            <a:spLocks noChangeArrowheads="1"/>
          </p:cNvSpPr>
          <p:nvPr/>
        </p:nvSpPr>
        <p:spPr bwMode="auto">
          <a:xfrm>
            <a:off x="19514368" y="20128566"/>
            <a:ext cx="8640000" cy="566810"/>
          </a:xfrm>
          <a:prstGeom prst="rect">
            <a:avLst/>
          </a:prstGeom>
          <a:gradFill flip="none" rotWithShape="1">
            <a:gsLst>
              <a:gs pos="27000">
                <a:srgbClr val="1A2A66"/>
              </a:gs>
              <a:gs pos="100000">
                <a:srgbClr val="FFFFFF">
                  <a:alpha val="0"/>
                </a:srgbClr>
              </a:gs>
              <a:gs pos="0">
                <a:srgbClr val="FFFFFF">
                  <a:alpha val="0"/>
                </a:srgbClr>
              </a:gs>
              <a:gs pos="69000">
                <a:srgbClr val="1A2A66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73651" tIns="36824" rIns="73651" bIns="36824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Considerações</a:t>
            </a:r>
            <a:r>
              <a:rPr lang="en-US" altLang="pt-BR" sz="3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Finais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130" name="Picture 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5762" y="15376038"/>
            <a:ext cx="825817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842"/>
          <p:cNvSpPr txBox="1">
            <a:spLocks noChangeArrowheads="1"/>
          </p:cNvSpPr>
          <p:nvPr/>
        </p:nvSpPr>
        <p:spPr bwMode="auto">
          <a:xfrm>
            <a:off x="805847" y="10911542"/>
            <a:ext cx="8640763" cy="4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ipsum,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/>
              <a:t>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45" name="Text Box 842"/>
          <p:cNvSpPr txBox="1">
            <a:spLocks noChangeArrowheads="1"/>
          </p:cNvSpPr>
          <p:nvPr/>
        </p:nvSpPr>
        <p:spPr bwMode="auto">
          <a:xfrm>
            <a:off x="805650" y="23578896"/>
            <a:ext cx="8640763" cy="523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id.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egestas</a:t>
            </a:r>
            <a:r>
              <a:rPr lang="pt-BR" sz="2800" dirty="0" smtClean="0"/>
              <a:t> </a:t>
            </a:r>
            <a:r>
              <a:rPr lang="pt-BR" sz="2800" dirty="0" err="1" smtClean="0"/>
              <a:t>nulla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dui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. Cum </a:t>
            </a:r>
            <a:r>
              <a:rPr lang="pt-BR" sz="2800" dirty="0" err="1" smtClean="0"/>
              <a:t>sociis</a:t>
            </a:r>
            <a:r>
              <a:rPr lang="pt-BR" sz="2800" dirty="0" smtClean="0"/>
              <a:t> </a:t>
            </a:r>
            <a:r>
              <a:rPr lang="pt-BR" sz="2800" dirty="0" err="1" smtClean="0"/>
              <a:t>natoque</a:t>
            </a:r>
            <a:r>
              <a:rPr lang="pt-BR" sz="2800" dirty="0" smtClean="0"/>
              <a:t>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46" name="Text Box 842"/>
          <p:cNvSpPr txBox="1">
            <a:spLocks noChangeArrowheads="1"/>
          </p:cNvSpPr>
          <p:nvPr/>
        </p:nvSpPr>
        <p:spPr bwMode="auto">
          <a:xfrm>
            <a:off x="805650" y="30287295"/>
            <a:ext cx="8640763" cy="4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smtClean="0"/>
              <a:t>ipsum.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47" name="Text Box 842"/>
          <p:cNvSpPr txBox="1">
            <a:spLocks noChangeArrowheads="1"/>
          </p:cNvSpPr>
          <p:nvPr/>
        </p:nvSpPr>
        <p:spPr bwMode="auto">
          <a:xfrm>
            <a:off x="10162692" y="10119454"/>
            <a:ext cx="8640763" cy="368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48" name="Text Box 842"/>
          <p:cNvSpPr txBox="1">
            <a:spLocks noChangeArrowheads="1"/>
          </p:cNvSpPr>
          <p:nvPr/>
        </p:nvSpPr>
        <p:spPr bwMode="auto">
          <a:xfrm>
            <a:off x="10162692" y="20344590"/>
            <a:ext cx="8640763" cy="57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id.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egestas</a:t>
            </a:r>
            <a:r>
              <a:rPr lang="pt-BR" sz="2800" dirty="0" smtClean="0"/>
              <a:t> </a:t>
            </a:r>
            <a:r>
              <a:rPr lang="pt-BR" sz="2800" dirty="0" err="1" smtClean="0"/>
              <a:t>nulla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dui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. </a:t>
            </a:r>
            <a:r>
              <a:rPr lang="pt-BR" sz="2800" dirty="0" err="1" smtClean="0"/>
              <a:t>Cum</a:t>
            </a:r>
            <a:r>
              <a:rPr lang="pt-BR" sz="2800" dirty="0" smtClean="0"/>
              <a:t> </a:t>
            </a:r>
            <a:r>
              <a:rPr lang="pt-BR" sz="2800" dirty="0" err="1" smtClean="0"/>
              <a:t>sociis</a:t>
            </a:r>
            <a:r>
              <a:rPr lang="pt-BR" sz="2800" dirty="0" smtClean="0"/>
              <a:t> </a:t>
            </a:r>
            <a:r>
              <a:rPr lang="pt-BR" sz="2800" dirty="0" err="1" smtClean="0"/>
              <a:t>natoque</a:t>
            </a:r>
            <a:r>
              <a:rPr lang="pt-BR" sz="2800" dirty="0" smtClean="0"/>
              <a:t> </a:t>
            </a:r>
            <a:r>
              <a:rPr lang="pt-BR" sz="2800" dirty="0" err="1" smtClean="0"/>
              <a:t>penatibus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magnis</a:t>
            </a:r>
            <a:r>
              <a:rPr lang="pt-BR" sz="2800" dirty="0" smtClean="0"/>
              <a:t> </a:t>
            </a:r>
            <a:r>
              <a:rPr lang="pt-BR" sz="2800" dirty="0" err="1" smtClean="0"/>
              <a:t>dis</a:t>
            </a:r>
            <a:r>
              <a:rPr lang="pt-BR" sz="2800" dirty="0" smtClean="0"/>
              <a:t> </a:t>
            </a:r>
            <a:r>
              <a:rPr lang="pt-BR" sz="2800" dirty="0" err="1" smtClean="0"/>
              <a:t>parturient</a:t>
            </a:r>
            <a:r>
              <a:rPr lang="pt-BR" sz="2800" dirty="0" smtClean="0"/>
              <a:t> montes, </a:t>
            </a:r>
            <a:r>
              <a:rPr lang="pt-BR" sz="2800" dirty="0" err="1" smtClean="0"/>
              <a:t>nascetur</a:t>
            </a:r>
            <a:r>
              <a:rPr lang="pt-BR" sz="2800" dirty="0" smtClean="0"/>
              <a:t> </a:t>
            </a:r>
            <a:r>
              <a:rPr lang="pt-BR" sz="2800" dirty="0" err="1" smtClean="0"/>
              <a:t>ridiculus</a:t>
            </a:r>
            <a:r>
              <a:rPr lang="pt-BR" sz="2800" dirty="0" smtClean="0"/>
              <a:t> mus.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49" name="Text Box 842"/>
          <p:cNvSpPr txBox="1">
            <a:spLocks noChangeArrowheads="1"/>
          </p:cNvSpPr>
          <p:nvPr/>
        </p:nvSpPr>
        <p:spPr bwMode="auto">
          <a:xfrm>
            <a:off x="10162692" y="27761414"/>
            <a:ext cx="8640763" cy="664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id.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egestas</a:t>
            </a:r>
            <a:r>
              <a:rPr lang="pt-BR" sz="2800" dirty="0" smtClean="0"/>
              <a:t> </a:t>
            </a:r>
            <a:r>
              <a:rPr lang="pt-BR" sz="2800" dirty="0" err="1" smtClean="0"/>
              <a:t>nulla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dui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. </a:t>
            </a:r>
            <a:r>
              <a:rPr lang="pt-BR" sz="2800" dirty="0" err="1" smtClean="0"/>
              <a:t>Cum</a:t>
            </a:r>
            <a:r>
              <a:rPr lang="pt-BR" sz="2800" dirty="0" smtClean="0"/>
              <a:t> </a:t>
            </a:r>
            <a:r>
              <a:rPr lang="pt-BR" sz="2800" dirty="0" err="1" smtClean="0"/>
              <a:t>sociis</a:t>
            </a:r>
            <a:r>
              <a:rPr lang="pt-BR" sz="2800" dirty="0" smtClean="0"/>
              <a:t> </a:t>
            </a:r>
            <a:r>
              <a:rPr lang="pt-BR" sz="2800" dirty="0" err="1" smtClean="0"/>
              <a:t>natoque</a:t>
            </a:r>
            <a:r>
              <a:rPr lang="pt-BR" sz="2800" dirty="0" smtClean="0"/>
              <a:t> </a:t>
            </a:r>
            <a:r>
              <a:rPr lang="pt-BR" sz="2800" dirty="0" err="1" smtClean="0"/>
              <a:t>penatibus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magnis</a:t>
            </a:r>
            <a:r>
              <a:rPr lang="pt-BR" sz="2800" dirty="0" smtClean="0"/>
              <a:t> </a:t>
            </a:r>
            <a:r>
              <a:rPr lang="pt-BR" sz="2800" dirty="0" err="1" smtClean="0"/>
              <a:t>dis</a:t>
            </a:r>
            <a:r>
              <a:rPr lang="pt-BR" sz="2800" dirty="0" smtClean="0"/>
              <a:t> </a:t>
            </a:r>
            <a:r>
              <a:rPr lang="pt-BR" sz="2800" dirty="0" err="1" smtClean="0"/>
              <a:t>parturient</a:t>
            </a:r>
            <a:r>
              <a:rPr lang="pt-BR" sz="2800" dirty="0" smtClean="0"/>
              <a:t> montes, </a:t>
            </a:r>
            <a:r>
              <a:rPr lang="pt-BR" sz="2800" dirty="0" err="1" smtClean="0"/>
              <a:t>nascetur</a:t>
            </a:r>
            <a:r>
              <a:rPr lang="pt-BR" sz="2800" dirty="0" smtClean="0"/>
              <a:t> </a:t>
            </a:r>
            <a:r>
              <a:rPr lang="pt-BR" sz="2800" dirty="0" err="1" smtClean="0"/>
              <a:t>ridiculus</a:t>
            </a:r>
            <a:r>
              <a:rPr lang="pt-BR" sz="2800" dirty="0" smtClean="0"/>
              <a:t> mus.</a:t>
            </a:r>
            <a:r>
              <a:rPr lang="pt-BR" sz="2400" dirty="0" smtClean="0"/>
              <a:t> </a:t>
            </a:r>
            <a:r>
              <a:rPr lang="pt-BR" sz="2400" dirty="0" err="1" smtClean="0"/>
              <a:t>nulla</a:t>
            </a:r>
            <a:r>
              <a:rPr lang="pt-BR" sz="2400" dirty="0" smtClean="0"/>
              <a:t> </a:t>
            </a:r>
            <a:r>
              <a:rPr lang="pt-BR" sz="2400" dirty="0" err="1" smtClean="0"/>
              <a:t>vel</a:t>
            </a:r>
            <a:r>
              <a:rPr lang="pt-BR" sz="2400" dirty="0" smtClean="0"/>
              <a:t> </a:t>
            </a:r>
            <a:r>
              <a:rPr lang="pt-BR" sz="2400" dirty="0" err="1" smtClean="0"/>
              <a:t>dui</a:t>
            </a:r>
            <a:r>
              <a:rPr lang="pt-BR" sz="2400" dirty="0" smtClean="0"/>
              <a:t> </a:t>
            </a:r>
            <a:r>
              <a:rPr lang="pt-BR" sz="2400" dirty="0" err="1" smtClean="0"/>
              <a:t>hendrerit</a:t>
            </a:r>
            <a:r>
              <a:rPr lang="pt-BR" sz="2400" dirty="0" smtClean="0"/>
              <a:t> </a:t>
            </a:r>
            <a:r>
              <a:rPr lang="pt-BR" sz="2400" dirty="0" err="1" smtClean="0"/>
              <a:t>volutpat</a:t>
            </a:r>
            <a:r>
              <a:rPr lang="pt-BR" sz="2400" dirty="0" smtClean="0"/>
              <a:t>. </a:t>
            </a:r>
            <a:r>
              <a:rPr lang="pt-BR" sz="2400" dirty="0" err="1" smtClean="0"/>
              <a:t>Cum</a:t>
            </a:r>
            <a:r>
              <a:rPr lang="pt-BR" sz="2400" dirty="0" smtClean="0"/>
              <a:t> </a:t>
            </a:r>
            <a:r>
              <a:rPr lang="pt-BR" sz="2400" dirty="0" err="1" smtClean="0"/>
              <a:t>sociis</a:t>
            </a:r>
            <a:r>
              <a:rPr lang="pt-BR" sz="2400" dirty="0" smtClean="0"/>
              <a:t> </a:t>
            </a:r>
            <a:r>
              <a:rPr lang="pt-BR" sz="2400" dirty="0" err="1" smtClean="0"/>
              <a:t>natoque</a:t>
            </a:r>
            <a:r>
              <a:rPr lang="pt-BR" sz="2400" dirty="0" smtClean="0"/>
              <a:t> </a:t>
            </a:r>
            <a:r>
              <a:rPr lang="pt-BR" sz="2400" dirty="0" err="1" smtClean="0"/>
              <a:t>penatibus</a:t>
            </a:r>
            <a:r>
              <a:rPr lang="pt-BR" sz="2400" dirty="0" smtClean="0"/>
              <a:t> </a:t>
            </a:r>
            <a:r>
              <a:rPr lang="pt-BR" sz="2400" dirty="0" err="1" smtClean="0"/>
              <a:t>et</a:t>
            </a:r>
            <a:r>
              <a:rPr lang="pt-BR" sz="2400" dirty="0" smtClean="0"/>
              <a:t> </a:t>
            </a:r>
            <a:r>
              <a:rPr lang="pt-BR" sz="2400" dirty="0" err="1" smtClean="0"/>
              <a:t>magnis</a:t>
            </a:r>
            <a:r>
              <a:rPr lang="pt-BR" sz="2400" dirty="0" smtClean="0"/>
              <a:t> </a:t>
            </a:r>
            <a:r>
              <a:rPr lang="pt-BR" sz="2400" dirty="0" err="1" smtClean="0"/>
              <a:t>dis</a:t>
            </a:r>
            <a:r>
              <a:rPr lang="pt-BR" sz="2400" dirty="0" smtClean="0"/>
              <a:t> </a:t>
            </a:r>
            <a:r>
              <a:rPr lang="pt-BR" sz="2400" dirty="0" err="1" smtClean="0"/>
              <a:t>parturient</a:t>
            </a:r>
            <a:r>
              <a:rPr lang="pt-BR" sz="2400" dirty="0" smtClean="0"/>
              <a:t> montes, </a:t>
            </a:r>
            <a:r>
              <a:rPr lang="pt-BR" sz="2400" dirty="0" err="1" smtClean="0"/>
              <a:t>nascetur</a:t>
            </a:r>
            <a:r>
              <a:rPr lang="pt-BR" sz="2400" dirty="0" smtClean="0"/>
              <a:t> </a:t>
            </a:r>
            <a:r>
              <a:rPr lang="pt-BR" sz="2400" dirty="0" err="1" smtClean="0"/>
              <a:t>ridiculus</a:t>
            </a:r>
            <a:r>
              <a:rPr lang="pt-BR" sz="2400" dirty="0" smtClean="0"/>
              <a:t> mus.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50" name="Text Box 842"/>
          <p:cNvSpPr txBox="1">
            <a:spLocks noChangeArrowheads="1"/>
          </p:cNvSpPr>
          <p:nvPr/>
        </p:nvSpPr>
        <p:spPr bwMode="auto">
          <a:xfrm>
            <a:off x="19513987" y="10983550"/>
            <a:ext cx="8640763" cy="4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ipsum,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</a:t>
            </a:r>
            <a:r>
              <a:rPr lang="pt-BR" sz="2800" dirty="0" smtClean="0"/>
              <a:t>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51" name="Text Box 842"/>
          <p:cNvSpPr txBox="1">
            <a:spLocks noChangeArrowheads="1"/>
          </p:cNvSpPr>
          <p:nvPr/>
        </p:nvSpPr>
        <p:spPr bwMode="auto">
          <a:xfrm>
            <a:off x="19513987" y="21064670"/>
            <a:ext cx="8640763" cy="4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smtClean="0"/>
              <a:t>ipsum..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40" name="Rectangle 585"/>
          <p:cNvSpPr>
            <a:spLocks noChangeArrowheads="1"/>
          </p:cNvSpPr>
          <p:nvPr/>
        </p:nvSpPr>
        <p:spPr bwMode="auto">
          <a:xfrm>
            <a:off x="3816624" y="5904906"/>
            <a:ext cx="21636037" cy="118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651" tIns="36824" rIns="73651" bIns="36824">
            <a:spAutoFit/>
          </a:bodyPr>
          <a:lstStyle/>
          <a:p>
            <a:pPr algn="ctr" defTabSz="817563" eaLnBrk="1" hangingPunct="1"/>
            <a:r>
              <a:rPr lang="it-IT" altLang="pt-BR" sz="7200" b="1" dirty="0" smtClean="0">
                <a:latin typeface="Verdana"/>
                <a:cs typeface="Verdana"/>
              </a:rPr>
              <a:t>TÍTULO</a:t>
            </a:r>
            <a:endParaRPr lang="it-IT" altLang="pt-BR" sz="3200" b="1" dirty="0">
              <a:latin typeface="Verdana"/>
              <a:cs typeface="Verdan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20480" y="7201050"/>
            <a:ext cx="24626736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11766</TotalTime>
  <Words>905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Design padrão</vt:lpstr>
      <vt:lpstr>PowerPoint Presentation</vt:lpstr>
    </vt:vector>
  </TitlesOfParts>
  <Company>QMC/UFSC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LAB210</dc:creator>
  <cp:lastModifiedBy>Chiquito</cp:lastModifiedBy>
  <cp:revision>445</cp:revision>
  <dcterms:created xsi:type="dcterms:W3CDTF">2001-09-03T21:33:16Z</dcterms:created>
  <dcterms:modified xsi:type="dcterms:W3CDTF">2017-07-05T20:58:22Z</dcterms:modified>
</cp:coreProperties>
</file>